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83.png"/><Relationship Id="rId30" Type="http://schemas.openxmlformats.org/officeDocument/2006/relationships/image" Target="../media/image184.png"/><Relationship Id="rId31" Type="http://schemas.openxmlformats.org/officeDocument/2006/relationships/image" Target="../media/image185.png"/><Relationship Id="rId32" Type="http://schemas.openxmlformats.org/officeDocument/2006/relationships/image" Target="../media/image186.png"/><Relationship Id="rId33" Type="http://schemas.openxmlformats.org/officeDocument/2006/relationships/image" Target="../media/image187.png"/><Relationship Id="rId34" Type="http://schemas.openxmlformats.org/officeDocument/2006/relationships/image" Target="../media/image188.png"/><Relationship Id="rId35" Type="http://schemas.openxmlformats.org/officeDocument/2006/relationships/image" Target="../media/image189.png"/><Relationship Id="rId36" Type="http://schemas.openxmlformats.org/officeDocument/2006/relationships/image" Target="../media/image190.png"/><Relationship Id="rId37" Type="http://schemas.openxmlformats.org/officeDocument/2006/relationships/image" Target="../media/image191.png"/><Relationship Id="rId38" Type="http://schemas.openxmlformats.org/officeDocument/2006/relationships/image" Target="../media/image192.png"/><Relationship Id="rId39" Type="http://schemas.openxmlformats.org/officeDocument/2006/relationships/image" Target="../media/image193.png"/><Relationship Id="rId40" Type="http://schemas.openxmlformats.org/officeDocument/2006/relationships/image" Target="../media/image194.png"/><Relationship Id="rId41" Type="http://schemas.openxmlformats.org/officeDocument/2006/relationships/image" Target="../media/image195.png"/><Relationship Id="rId42" Type="http://schemas.openxmlformats.org/officeDocument/2006/relationships/image" Target="../media/image196.png"/><Relationship Id="rId43" Type="http://schemas.openxmlformats.org/officeDocument/2006/relationships/image" Target="../media/image197.png"/><Relationship Id="rId44" Type="http://schemas.openxmlformats.org/officeDocument/2006/relationships/image" Target="../media/image1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490" y="2527496"/>
            <a:ext cx="7892733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0" y="806999"/>
            <a:ext cx="20057365" cy="14062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5123" y="4603074"/>
            <a:ext cx="2677740" cy="2697975"/>
            <a:chOff x="11695123" y="4603074"/>
            <a:chExt cx="2677740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5123" y="4603074"/>
              <a:ext cx="2677740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071" y="0"/>
            <a:ext cx="8704762" cy="10000000"/>
            <a:chOff x="2679071" y="0"/>
            <a:chExt cx="8704762" cy="100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071" y="0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659" y="6560502"/>
            <a:ext cx="7584397" cy="2380851"/>
            <a:chOff x="5350659" y="6560502"/>
            <a:chExt cx="7584397" cy="2380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5631" y="6485475"/>
              <a:ext cx="7884507" cy="10003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101" y="7284637"/>
              <a:ext cx="5107768" cy="1814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26" y="-263917"/>
            <a:ext cx="15219634" cy="69359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5494" y="6873088"/>
            <a:ext cx="6425419" cy="11338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9058" y="3674763"/>
            <a:ext cx="5311252" cy="6611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512" y="2768635"/>
            <a:ext cx="3788471" cy="2374222"/>
            <a:chOff x="682512" y="2768635"/>
            <a:chExt cx="3788471" cy="23742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12" y="2768635"/>
              <a:ext cx="3788471" cy="23742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606" y="6288285"/>
            <a:ext cx="3902377" cy="2431189"/>
            <a:chOff x="568606" y="6288285"/>
            <a:chExt cx="3902377" cy="24311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606" y="6288285"/>
              <a:ext cx="3902377" cy="2431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6719" y="6829312"/>
            <a:ext cx="3200275" cy="1333448"/>
            <a:chOff x="11286719" y="6829312"/>
            <a:chExt cx="3200275" cy="13334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6719" y="6829312"/>
              <a:ext cx="3200275" cy="13334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6719" y="2795255"/>
            <a:ext cx="3184178" cy="2385060"/>
            <a:chOff x="11286719" y="2795255"/>
            <a:chExt cx="3184178" cy="23850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6719" y="2795255"/>
              <a:ext cx="3184178" cy="23850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77546" y="3606475"/>
            <a:ext cx="3824572" cy="7479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26113" y="7163253"/>
            <a:ext cx="2022927" cy="7482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26" y="-263917"/>
            <a:ext cx="13489702" cy="6935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251" y="2931858"/>
            <a:ext cx="3333151" cy="3333151"/>
            <a:chOff x="971251" y="2931858"/>
            <a:chExt cx="3333151" cy="3333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1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1790" y="2931858"/>
            <a:ext cx="3333151" cy="3333151"/>
            <a:chOff x="4681790" y="2931858"/>
            <a:chExt cx="3333151" cy="3333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90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6984" y="2931858"/>
            <a:ext cx="3333151" cy="3333151"/>
            <a:chOff x="13856984" y="2931858"/>
            <a:chExt cx="3333151" cy="3333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984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6857" y="2947582"/>
            <a:ext cx="3333151" cy="3333151"/>
            <a:chOff x="10166857" y="2947582"/>
            <a:chExt cx="3333151" cy="333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6857" y="2947582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251" y="6940166"/>
            <a:ext cx="3333151" cy="2633265"/>
            <a:chOff x="971251" y="6940166"/>
            <a:chExt cx="3333151" cy="263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251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7039" y="6940166"/>
            <a:ext cx="3333151" cy="2633265"/>
            <a:chOff x="4657039" y="6940166"/>
            <a:chExt cx="3333151" cy="26332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039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3043" y="6940166"/>
            <a:ext cx="3333151" cy="2633265"/>
            <a:chOff x="10133043" y="6940166"/>
            <a:chExt cx="3333151" cy="26332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3043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984" y="6940166"/>
            <a:ext cx="3781514" cy="2633265"/>
            <a:chOff x="13856984" y="6940166"/>
            <a:chExt cx="3781514" cy="26332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6984" y="6940166"/>
              <a:ext cx="3781514" cy="26332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791" y="7154281"/>
            <a:ext cx="3038919" cy="211489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3491" y="7924138"/>
            <a:ext cx="2271351" cy="13684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03738" y="7154281"/>
            <a:ext cx="3096775" cy="21149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89538" y="7154281"/>
            <a:ext cx="2206651" cy="21149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55633" y="7154281"/>
            <a:ext cx="3511980" cy="2114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26" y="-263917"/>
            <a:ext cx="13683330" cy="6935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832" y="3212157"/>
            <a:ext cx="16381117" cy="6171429"/>
            <a:chOff x="643832" y="3212157"/>
            <a:chExt cx="1638111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32" y="3212157"/>
              <a:ext cx="1638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735" y="4209129"/>
            <a:ext cx="16397214" cy="96706"/>
            <a:chOff x="627735" y="4209129"/>
            <a:chExt cx="16397214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735" y="4209129"/>
              <a:ext cx="16397214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73120" y="6256451"/>
            <a:ext cx="6126810" cy="96706"/>
            <a:chOff x="-873120" y="6256451"/>
            <a:chExt cx="6126810" cy="9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873120" y="6256451"/>
              <a:ext cx="6126810" cy="9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4904" y="3373935"/>
            <a:ext cx="509617" cy="52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048" y="3746418"/>
            <a:ext cx="1742442" cy="265512"/>
            <a:chOff x="593048" y="3746418"/>
            <a:chExt cx="1742442" cy="265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593048" y="3746418"/>
              <a:ext cx="1742442" cy="2655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786" y="3794616"/>
            <a:ext cx="764525" cy="52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1354" y="6157695"/>
            <a:ext cx="6206657" cy="265512"/>
            <a:chOff x="491354" y="6157695"/>
            <a:chExt cx="6206657" cy="265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1354" y="6157695"/>
              <a:ext cx="6206657" cy="26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5841" y="6161007"/>
            <a:ext cx="6213280" cy="265512"/>
            <a:chOff x="1845841" y="6161007"/>
            <a:chExt cx="6213280" cy="265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845841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4072" y="6173524"/>
            <a:ext cx="6188246" cy="265512"/>
            <a:chOff x="4634072" y="6173524"/>
            <a:chExt cx="6188246" cy="265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634072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6621" y="6173524"/>
            <a:ext cx="6188246" cy="265512"/>
            <a:chOff x="3236621" y="6173524"/>
            <a:chExt cx="6188246" cy="2655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236621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0364" y="6181572"/>
            <a:ext cx="6204342" cy="265512"/>
            <a:chOff x="6090364" y="6181572"/>
            <a:chExt cx="6204342" cy="2655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090364" y="6181572"/>
              <a:ext cx="6204342" cy="2655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40013" y="6161007"/>
            <a:ext cx="6213280" cy="265512"/>
            <a:chOff x="10240013" y="6161007"/>
            <a:chExt cx="6213280" cy="265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0240013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6320" y="6173524"/>
            <a:ext cx="6188246" cy="265512"/>
            <a:chOff x="8906320" y="6173524"/>
            <a:chExt cx="6188246" cy="265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8906320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9069" y="6164000"/>
            <a:ext cx="6175100" cy="265512"/>
            <a:chOff x="7609069" y="6164000"/>
            <a:chExt cx="6175100" cy="265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609069" y="6164000"/>
              <a:ext cx="6175100" cy="265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27003" y="3349337"/>
            <a:ext cx="1283485" cy="85700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46029" y="3349334"/>
            <a:ext cx="1163505" cy="85700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20963" y="3352601"/>
            <a:ext cx="1163505" cy="85700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90639" y="3387429"/>
            <a:ext cx="1163505" cy="8570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62305" y="3349334"/>
            <a:ext cx="1163505" cy="8570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56867" y="3349334"/>
            <a:ext cx="1163505" cy="85700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00963" y="3349334"/>
            <a:ext cx="1163505" cy="8570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11534" y="3349334"/>
            <a:ext cx="893243" cy="8570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92648" y="6183090"/>
            <a:ext cx="6213280" cy="265512"/>
            <a:chOff x="11492648" y="6183090"/>
            <a:chExt cx="6213280" cy="2655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1492648" y="6183090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9314" y="6181185"/>
            <a:ext cx="6213280" cy="265512"/>
            <a:chOff x="12719314" y="6181185"/>
            <a:chExt cx="6213280" cy="265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2719314" y="6181185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09363" y="6144190"/>
            <a:ext cx="6213280" cy="265512"/>
            <a:chOff x="13909363" y="6144190"/>
            <a:chExt cx="6213280" cy="2655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3909363" y="6144190"/>
              <a:ext cx="6213280" cy="2655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72201" y="3390696"/>
            <a:ext cx="893243" cy="85700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847820" y="3368382"/>
            <a:ext cx="893243" cy="85700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903958" y="3394382"/>
            <a:ext cx="1156440" cy="85700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8352" y="4434465"/>
            <a:ext cx="1509418" cy="84645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51773" y="5341275"/>
            <a:ext cx="1099883" cy="52903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42249" y="5997265"/>
            <a:ext cx="1376303" cy="8464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56355" y="7698970"/>
            <a:ext cx="1532368" cy="84645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40344" y="6900122"/>
            <a:ext cx="1376303" cy="8464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59212" y="8487542"/>
            <a:ext cx="1604141" cy="84645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40037" y="4465127"/>
            <a:ext cx="1326073" cy="740571"/>
            <a:chOff x="2240037" y="4465127"/>
            <a:chExt cx="1326073" cy="740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40037" y="4465127"/>
              <a:ext cx="1326073" cy="740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28381" y="5200000"/>
            <a:ext cx="2071234" cy="740571"/>
            <a:chOff x="2228381" y="5200000"/>
            <a:chExt cx="2071234" cy="740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28381" y="5200000"/>
              <a:ext cx="2071234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1075" y="5927585"/>
            <a:ext cx="4884816" cy="740571"/>
            <a:chOff x="3631075" y="5927585"/>
            <a:chExt cx="4884816" cy="740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31075" y="5927585"/>
              <a:ext cx="4884816" cy="740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44224" y="6911229"/>
            <a:ext cx="3652396" cy="740571"/>
            <a:chOff x="7044224" y="6911229"/>
            <a:chExt cx="3652396" cy="74057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44224" y="6911229"/>
              <a:ext cx="3652396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20529" y="7708160"/>
            <a:ext cx="2779914" cy="740571"/>
            <a:chOff x="9220529" y="7708160"/>
            <a:chExt cx="2779914" cy="74057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220529" y="7708160"/>
              <a:ext cx="2779914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20067" y="8457585"/>
            <a:ext cx="5004881" cy="740571"/>
            <a:chOff x="12020067" y="8457585"/>
            <a:chExt cx="5004881" cy="740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020067" y="8457585"/>
              <a:ext cx="5004881" cy="740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44224" y="7831589"/>
            <a:ext cx="1471667" cy="493714"/>
            <a:chOff x="7044224" y="7831589"/>
            <a:chExt cx="1471667" cy="493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44224" y="7831589"/>
              <a:ext cx="1471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9061" y="-280013"/>
            <a:ext cx="18416215" cy="69359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2801" y="3691087"/>
            <a:ext cx="11291457" cy="51503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777" y="8691772"/>
            <a:ext cx="10820027" cy="9665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44" y="2051660"/>
            <a:ext cx="10514396" cy="469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519587"/>
            <a:ext cx="9428571" cy="47619"/>
            <a:chOff x="4428571" y="6519587"/>
            <a:chExt cx="9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8571" y="6519587"/>
              <a:ext cx="9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1965" y="4679825"/>
            <a:ext cx="7211868" cy="23705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7"/>
            <a:ext cx="12763710" cy="78946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647" y="2290966"/>
            <a:ext cx="4959583" cy="832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30490" y="3315020"/>
            <a:ext cx="2759954" cy="8350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4569" y="3315016"/>
            <a:ext cx="1028602" cy="8350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0490" y="4060292"/>
            <a:ext cx="3252654" cy="8350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54569" y="4062178"/>
            <a:ext cx="1078915" cy="8350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47102" y="4809321"/>
            <a:ext cx="2647218" cy="8350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54569" y="4811197"/>
            <a:ext cx="1145096" cy="8350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30502" y="5557997"/>
            <a:ext cx="3903186" cy="8350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4569" y="5556473"/>
            <a:ext cx="1154073" cy="8350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0499" y="6301743"/>
            <a:ext cx="4125317" cy="8350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13169" y="6301740"/>
            <a:ext cx="930958" cy="8350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30499" y="7048550"/>
            <a:ext cx="1887291" cy="8350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4569" y="7047016"/>
            <a:ext cx="1154073" cy="835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044" y="-101876"/>
            <a:ext cx="5518912" cy="11450515"/>
            <a:chOff x="13294044" y="-101876"/>
            <a:chExt cx="5518912" cy="114505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0880000">
              <a:off x="13294044" y="-101876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029" y="3097611"/>
            <a:ext cx="9552381" cy="66667"/>
            <a:chOff x="4512029" y="3097611"/>
            <a:chExt cx="9552381" cy="66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2029" y="3097611"/>
              <a:ext cx="9552381" cy="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2029" y="9395892"/>
            <a:ext cx="9552381" cy="66667"/>
            <a:chOff x="4512029" y="9395892"/>
            <a:chExt cx="9552381" cy="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12029" y="9395892"/>
              <a:ext cx="9552381" cy="666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30490" y="7732179"/>
            <a:ext cx="1890631" cy="8350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54569" y="7732178"/>
            <a:ext cx="1220253" cy="8350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35016" y="8339740"/>
            <a:ext cx="4012579" cy="8350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59093" y="8339740"/>
            <a:ext cx="1286434" cy="8350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23" y="-263913"/>
            <a:ext cx="14317966" cy="6935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266" y="3492185"/>
            <a:ext cx="15019183" cy="5695238"/>
            <a:chOff x="1633266" y="3492185"/>
            <a:chExt cx="15019183" cy="56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33266" y="3492185"/>
              <a:ext cx="4067786" cy="5690629"/>
              <a:chOff x="1633266" y="3492185"/>
              <a:chExt cx="4067786" cy="56906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3266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8772" y="5585299"/>
              <a:ext cx="3625883" cy="164415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3847" y="6659824"/>
              <a:ext cx="3290336" cy="138565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243" y="3339297"/>
              <a:ext cx="5294641" cy="51152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64241" y="5630703"/>
              <a:ext cx="3405836" cy="21353"/>
              <a:chOff x="1964241" y="5630703"/>
              <a:chExt cx="3405836" cy="213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4241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86241" y="3492185"/>
              <a:ext cx="4067786" cy="5690629"/>
              <a:chOff x="7186241" y="3492185"/>
              <a:chExt cx="4067786" cy="56906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86241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1797" y="5585299"/>
              <a:ext cx="3625883" cy="16441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9002" y="6606441"/>
              <a:ext cx="2708032" cy="138565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6200" y="3339299"/>
              <a:ext cx="5312970" cy="511520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517216" y="5630703"/>
              <a:ext cx="3405836" cy="21353"/>
              <a:chOff x="7517216" y="5630703"/>
              <a:chExt cx="3405836" cy="213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17216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76258" y="3492185"/>
              <a:ext cx="4067786" cy="5690629"/>
              <a:chOff x="12576258" y="3492185"/>
              <a:chExt cx="4067786" cy="56906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76258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1807" y="5585299"/>
              <a:ext cx="3625883" cy="164415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99053" y="6606441"/>
              <a:ext cx="3345862" cy="98890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6240" y="3339299"/>
              <a:ext cx="5312970" cy="511520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07233" y="5630703"/>
              <a:ext cx="3405836" cy="21353"/>
              <a:chOff x="12907233" y="5630703"/>
              <a:chExt cx="3405836" cy="213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07233" y="5630703"/>
                <a:ext cx="3405836" cy="213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3144" y="6981298"/>
            <a:ext cx="2983632" cy="8321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6626" y="-263917"/>
            <a:ext cx="15200561" cy="6935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671" y="2963905"/>
            <a:ext cx="5443871" cy="3611794"/>
            <a:chOff x="567671" y="2963905"/>
            <a:chExt cx="5443871" cy="3611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71" y="2963905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5180" y="2956892"/>
            <a:ext cx="5443871" cy="3611794"/>
            <a:chOff x="6445180" y="2956892"/>
            <a:chExt cx="5443871" cy="3611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5180" y="2956892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5433" y="2963905"/>
            <a:ext cx="5443871" cy="3611794"/>
            <a:chOff x="12305433" y="2963905"/>
            <a:chExt cx="5443871" cy="3611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5433" y="2963905"/>
              <a:ext cx="5443871" cy="3611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6514" y="6981298"/>
            <a:ext cx="2361259" cy="8321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694" y="6666329"/>
            <a:ext cx="3453649" cy="13314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958" y="8093477"/>
            <a:ext cx="5304869" cy="975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677" y="8093477"/>
            <a:ext cx="6221572" cy="9752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1624" y="8150620"/>
            <a:ext cx="4951658" cy="9752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8711" y="-247823"/>
            <a:ext cx="14534144" cy="6935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7181" y="2910958"/>
            <a:ext cx="15814672" cy="7127138"/>
            <a:chOff x="1267181" y="2910958"/>
            <a:chExt cx="15814672" cy="71271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181" y="2910958"/>
              <a:ext cx="15814672" cy="712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4757" y="3199830"/>
            <a:ext cx="2337467" cy="4137580"/>
            <a:chOff x="14224757" y="3199830"/>
            <a:chExt cx="2337467" cy="4137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24757" y="3757575"/>
              <a:ext cx="2337467" cy="3579835"/>
              <a:chOff x="14224757" y="3757575"/>
              <a:chExt cx="2337467" cy="35798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24757" y="3757575"/>
                <a:ext cx="2337467" cy="35798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19429" y="4927834"/>
              <a:ext cx="1948121" cy="1797338"/>
              <a:chOff x="14419429" y="4927834"/>
              <a:chExt cx="1948121" cy="17973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19429" y="4927834"/>
                <a:ext cx="1948121" cy="179733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3206" y="4484608"/>
              <a:ext cx="641877" cy="6411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9478" y="3140071"/>
              <a:ext cx="1402393" cy="796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1496" y="3589124"/>
            <a:ext cx="2337467" cy="1553733"/>
            <a:chOff x="2781496" y="3589124"/>
            <a:chExt cx="2337467" cy="15537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1496" y="4136763"/>
              <a:ext cx="2337467" cy="1006094"/>
              <a:chOff x="2781496" y="4136763"/>
              <a:chExt cx="2337467" cy="10060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1496" y="4136763"/>
                <a:ext cx="2337467" cy="10060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6218" y="3529366"/>
              <a:ext cx="1430280" cy="79677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995" y="4382932"/>
              <a:ext cx="2247409" cy="641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6406" y="8028892"/>
            <a:ext cx="2733177" cy="1649502"/>
            <a:chOff x="12346406" y="8028892"/>
            <a:chExt cx="2733177" cy="16495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46406" y="8028892"/>
              <a:ext cx="2733177" cy="1077163"/>
              <a:chOff x="12346406" y="8028892"/>
              <a:chExt cx="2733177" cy="107716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46406" y="8028892"/>
                <a:ext cx="2733177" cy="1077163"/>
                <a:chOff x="12346406" y="8028892"/>
                <a:chExt cx="2733177" cy="107716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46406" y="8028892"/>
                  <a:ext cx="2733177" cy="107716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98322" y="8102659"/>
                <a:ext cx="2690752" cy="102579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0096" y="9065341"/>
              <a:ext cx="1902503" cy="7967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1496" y="7672313"/>
            <a:ext cx="2403726" cy="1784520"/>
            <a:chOff x="2781496" y="7672313"/>
            <a:chExt cx="2403726" cy="178452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81496" y="7672313"/>
              <a:ext cx="2337467" cy="1231228"/>
              <a:chOff x="2781496" y="7672313"/>
              <a:chExt cx="2337467" cy="12312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1496" y="7672313"/>
                <a:ext cx="2337467" cy="123122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1837" y="7822040"/>
              <a:ext cx="2178328" cy="102579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174" y="8843780"/>
              <a:ext cx="1920430" cy="7967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08677" y="3199830"/>
            <a:ext cx="5191251" cy="2096827"/>
            <a:chOff x="7508677" y="3199830"/>
            <a:chExt cx="5191251" cy="2096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08677" y="3199830"/>
              <a:ext cx="2349290" cy="2096827"/>
              <a:chOff x="7508677" y="3199830"/>
              <a:chExt cx="2349290" cy="209682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508677" y="3771906"/>
                <a:ext cx="2337467" cy="1524751"/>
                <a:chOff x="7508677" y="3771906"/>
                <a:chExt cx="2337467" cy="152475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508677" y="3771906"/>
                  <a:ext cx="2337467" cy="1524751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448919" y="3140071"/>
                <a:ext cx="2367224" cy="796779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16383" y="3843186"/>
                <a:ext cx="2268566" cy="141047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95687" y="3230081"/>
              <a:ext cx="3136557" cy="6478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0135" y="6870973"/>
            <a:ext cx="4068742" cy="2930973"/>
            <a:chOff x="6690135" y="6870973"/>
            <a:chExt cx="4068742" cy="293097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0135" y="6870973"/>
              <a:ext cx="4068742" cy="2413141"/>
              <a:chOff x="6690135" y="6870973"/>
              <a:chExt cx="4068742" cy="241314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690135" y="6870973"/>
                <a:ext cx="4068742" cy="1906946"/>
                <a:chOff x="6690135" y="6870973"/>
                <a:chExt cx="4068742" cy="190694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690135" y="6870973"/>
                  <a:ext cx="4068742" cy="1906946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63072" y="6938154"/>
                <a:ext cx="3483542" cy="1795144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60572" y="8671061"/>
                <a:ext cx="1990746" cy="79677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98092" y="9295841"/>
              <a:ext cx="2818804" cy="6478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669321" y="5886408"/>
            <a:ext cx="2453222" cy="227440"/>
            <a:chOff x="4669321" y="5886408"/>
            <a:chExt cx="2453222" cy="2274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920000">
              <a:off x="4669321" y="5886408"/>
              <a:ext cx="2453222" cy="2274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185222" y="4565353"/>
            <a:ext cx="2271045" cy="227440"/>
            <a:chOff x="5185222" y="4565353"/>
            <a:chExt cx="2271045" cy="2274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85222" y="4565353"/>
              <a:ext cx="2271045" cy="2274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18591" y="7923380"/>
            <a:ext cx="1600963" cy="251158"/>
            <a:chOff x="5118591" y="7923380"/>
            <a:chExt cx="1600963" cy="2511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">
              <a:off x="5118591" y="7923380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37103" y="8202503"/>
            <a:ext cx="1600963" cy="251158"/>
            <a:chOff x="10737103" y="8202503"/>
            <a:chExt cx="1600963" cy="2511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140000">
              <a:off x="10737103" y="8202503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90751" y="5968298"/>
            <a:ext cx="1467510" cy="227440"/>
            <a:chOff x="7990751" y="5968298"/>
            <a:chExt cx="1467510" cy="22744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7990751" y="5968298"/>
              <a:ext cx="1467510" cy="2274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95647" y="6185416"/>
            <a:ext cx="3702713" cy="252664"/>
            <a:chOff x="10595647" y="6185416"/>
            <a:chExt cx="3702713" cy="2526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140000">
              <a:off x="10595647" y="6185416"/>
              <a:ext cx="3702713" cy="252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5143" y="3930602"/>
            <a:ext cx="6734496" cy="5325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473" y="-296108"/>
            <a:ext cx="17584090" cy="6935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331" y="3993012"/>
            <a:ext cx="4389053" cy="4389053"/>
            <a:chOff x="692331" y="3993012"/>
            <a:chExt cx="4389053" cy="4389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331" y="3993012"/>
              <a:ext cx="4389053" cy="4389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558" y="4069964"/>
            <a:ext cx="7059765" cy="493714"/>
            <a:chOff x="1149558" y="4069964"/>
            <a:chExt cx="7059765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149558" y="4069964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84" y="8039152"/>
            <a:ext cx="7227590" cy="493714"/>
            <a:chOff x="893384" y="8039152"/>
            <a:chExt cx="722759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893384" y="80391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074" y="4605073"/>
            <a:ext cx="3687241" cy="3948421"/>
            <a:chOff x="7715074" y="4605073"/>
            <a:chExt cx="3687241" cy="3948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5074" y="4605073"/>
              <a:ext cx="3687241" cy="394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1385" y="5819204"/>
            <a:ext cx="3614924" cy="929829"/>
            <a:chOff x="5081385" y="5819204"/>
            <a:chExt cx="3614924" cy="929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385" y="5819204"/>
              <a:ext cx="3614924" cy="9298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4049" y="7633399"/>
            <a:ext cx="2926451" cy="5281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3655" y="8766634"/>
            <a:ext cx="3439279" cy="8450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7473" y="-296108"/>
            <a:ext cx="17584090" cy="6935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78142" y="3255809"/>
            <a:ext cx="3078259" cy="6171429"/>
            <a:chOff x="12578142" y="3255809"/>
            <a:chExt cx="307825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8142" y="3255809"/>
              <a:ext cx="30782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884" y="3934665"/>
            <a:ext cx="7059765" cy="493714"/>
            <a:chOff x="3476884" y="3934665"/>
            <a:chExt cx="70597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3476884" y="3934665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0710" y="7903852"/>
            <a:ext cx="7227590" cy="493714"/>
            <a:chOff x="3220710" y="7903852"/>
            <a:chExt cx="722759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3220710" y="79038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886" y="5257143"/>
            <a:ext cx="2264113" cy="1822611"/>
            <a:chOff x="10256886" y="5257143"/>
            <a:chExt cx="2264113" cy="1822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6886" y="5257143"/>
              <a:ext cx="2264113" cy="182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39" y="3531671"/>
            <a:ext cx="4688004" cy="4688004"/>
            <a:chOff x="962439" y="3531671"/>
            <a:chExt cx="4688004" cy="4688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439" y="3531671"/>
              <a:ext cx="4688004" cy="4688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9992" y="9138123"/>
            <a:ext cx="8576306" cy="10518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7473" y="-296108"/>
            <a:ext cx="17584090" cy="6935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13" y="267212"/>
            <a:ext cx="5161230" cy="9915083"/>
            <a:chOff x="3205213" y="267212"/>
            <a:chExt cx="5161230" cy="9915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205213" y="267212"/>
              <a:ext cx="5161230" cy="991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2759" y="2966120"/>
            <a:ext cx="1985489" cy="2387394"/>
            <a:chOff x="14452759" y="2966120"/>
            <a:chExt cx="1985489" cy="2387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52759" y="2966120"/>
              <a:ext cx="1985489" cy="2387394"/>
              <a:chOff x="14452759" y="2966120"/>
              <a:chExt cx="1985489" cy="2387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52759" y="2966120"/>
                <a:ext cx="1985489" cy="2387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01297" y="3337862"/>
              <a:ext cx="1828571" cy="1685714"/>
              <a:chOff x="14501297" y="3337862"/>
              <a:chExt cx="1828571" cy="16857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01297" y="3337862"/>
                <a:ext cx="1820130" cy="1679253"/>
                <a:chOff x="14501297" y="3337862"/>
                <a:chExt cx="1820130" cy="167925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01297" y="3337862"/>
                  <a:ext cx="1820130" cy="167925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27103" y="3576315"/>
                <a:ext cx="1416192" cy="1414525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693" y="8356217"/>
            <a:ext cx="8428260" cy="1051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4968" y="8042030"/>
            <a:ext cx="8079051" cy="16829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45438" y="5843312"/>
            <a:ext cx="2600129" cy="1476282"/>
            <a:chOff x="14145438" y="5843312"/>
            <a:chExt cx="2600129" cy="1476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81697" y="5843312"/>
              <a:ext cx="1985489" cy="1476282"/>
              <a:chOff x="14481697" y="5843312"/>
              <a:chExt cx="1985489" cy="14762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81697" y="5843312"/>
                <a:ext cx="1985489" cy="14762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9349" y="5980280"/>
              <a:ext cx="2258404" cy="1414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1429" y="2985168"/>
            <a:ext cx="6777065" cy="4420140"/>
            <a:chOff x="2571429" y="2985168"/>
            <a:chExt cx="6777065" cy="4420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1429" y="2985168"/>
              <a:ext cx="6777065" cy="44201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177" y="4075219"/>
            <a:ext cx="3615900" cy="438718"/>
            <a:chOff x="10773177" y="4075219"/>
            <a:chExt cx="3615900" cy="438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773177" y="4075219"/>
              <a:ext cx="3615900" cy="438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3177" y="6257332"/>
            <a:ext cx="3612915" cy="438718"/>
            <a:chOff x="10773177" y="6257332"/>
            <a:chExt cx="3612915" cy="438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773177" y="6257332"/>
              <a:ext cx="3612915" cy="438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557" y="5195733"/>
            <a:ext cx="3964968" cy="438718"/>
            <a:chOff x="10705557" y="5195733"/>
            <a:chExt cx="3964968" cy="4387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20000">
              <a:off x="10705557" y="5195733"/>
              <a:ext cx="3964968" cy="438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26" y="-263917"/>
            <a:ext cx="15219634" cy="69359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5493" y="7161700"/>
            <a:ext cx="6913842" cy="2432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464" y="7163569"/>
            <a:ext cx="8162290" cy="1933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5834" y="3195255"/>
            <a:ext cx="5753796" cy="3596123"/>
            <a:chOff x="10035834" y="3195255"/>
            <a:chExt cx="5753796" cy="3596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5834" y="3195255"/>
              <a:ext cx="5753796" cy="3596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259" y="3195255"/>
            <a:ext cx="5556788" cy="3596123"/>
            <a:chOff x="716259" y="3195255"/>
            <a:chExt cx="5556788" cy="3596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259" y="3195255"/>
              <a:ext cx="5556788" cy="3596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2021-12-30T23:33:05Z</dcterms:created>
  <dcterms:modified xsi:type="dcterms:W3CDTF">2021-12-30T23:33:05Z</dcterms:modified>
</cp:coreProperties>
</file>